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BDF19-4201-47DA-8C76-CA4CAF18AB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15782-9D63-B4DB-2527-25163BF48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8C123-0DA0-6BC3-488C-FAFC05CE6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43F9D-2A54-E5E0-8C84-67995D455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CF232-F1CD-B895-38A3-74D61E346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1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7E619-518D-0C05-2695-413F7F198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FCF1C-0B69-BF8A-45D7-95A634C81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C33B1A-998D-9260-F151-0884AF1B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A1BE7-7D1E-98A4-50C2-9DA213DA6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7493-42DC-253D-672B-B0824ADA9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2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1B1CB-F502-F133-B094-EE3AFEFCE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E98A4-BBD5-D4D1-AEA2-AA2539825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27DBB-5831-11C1-4C7F-52616B148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7891-2055-C189-C779-4B50E8BC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6D63C-6C09-B381-244B-A39C09D4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8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CFCE7-19C8-D63C-9724-E4ABF630A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0BD21-833E-3AC5-F655-008E3611BB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AF69BF-B61F-BD0C-AD2C-70761CC72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29925-1181-2FA8-F65E-00777DD25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68E61-6ED1-97A9-FC70-0B56C1E5B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89FC1-9636-A11C-29BD-04F7530DE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6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AB254-5A04-5389-189C-1B6E771A8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3C6C2-F8D8-DECE-C92D-6F363F9AF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74C49-73BB-44A8-BD3A-87B62A838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B25F70-E136-8F89-35BB-3A24B0C111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957970-F2B7-BC5C-45F6-602AB19D0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36DBE2-DC44-2A90-0AC7-2325AFFD6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736FFE-06F4-D314-ACAC-336C33839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C5AB9-3D31-ED12-04AC-24CF0A917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90E3B-33F4-4B22-0100-F5A38307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428DE4-CBD5-A74A-A6B2-6B93E96EB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E605A2-CCF3-E575-4D84-549BC1873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2849D0-E756-F88C-2AC9-0D62F2473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6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00E649-9BDA-F355-17A4-3974A5400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F3772-B484-AAD1-6DC9-62ED3909D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08E82-72E5-7655-DDE1-69244BAD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5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456B4-1D28-B118-EA3C-035E17E0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BB676-77B1-7223-9B3F-3E8E68D23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97DA2-CF86-4EBC-1BF4-47C0565FE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2AEAD5-156D-D41B-CA6F-CCBA5BF1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45706-4315-5C0D-865A-08BF9F796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37894-C339-B0F9-9E3B-E46C0DC7E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13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5B98F-383C-3095-16C4-260CBFB7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A9CE04-7E2F-B0A6-7308-7846CF137E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8D160-A939-5028-59B1-26834962EF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09937-BE48-237C-3737-1E5E4544E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94FA6-9C99-C066-C54B-C38581EF4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F642E-E3A6-BF09-BB43-6F5446165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1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22F66-3CD2-6CE5-A028-4E54B256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524416-D53C-138D-5035-26E8637B3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947B1-4A99-26C4-F7DF-51DCC7F11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D5057-E215-DA2E-6BDB-55CD50300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3B93E-B15C-816B-F874-242840C40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3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889BDB-C277-0714-B085-6E18EED5E3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59F54D-F040-EBF4-AD26-55CC49D9B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8B44A-4E18-8ED7-9A87-33C72FB5D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59CD0-323A-D052-6158-ACF8FE261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332BB-D983-2FAD-0153-C3F5BA59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5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FC6651-8F8A-8474-186E-66F87D90D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3B87B-B8CF-83B9-0A07-A0040142A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C8571-BFF9-B1EE-0FA6-327763CFB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13F5C-1D35-4CFC-B928-61FA4B0A2C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C8095-562C-E0AC-B237-A921448BC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3FDC1-9E99-109E-1B93-2EB2359706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1555B-9705-4479-97E2-2E963D49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28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D3E83B9-9AAB-0209-084D-650B7D15D057}"/>
              </a:ext>
            </a:extLst>
          </p:cNvPr>
          <p:cNvGrpSpPr/>
          <p:nvPr/>
        </p:nvGrpSpPr>
        <p:grpSpPr>
          <a:xfrm>
            <a:off x="700392" y="438547"/>
            <a:ext cx="3551411" cy="5425631"/>
            <a:chOff x="700392" y="438547"/>
            <a:chExt cx="3551411" cy="5425631"/>
          </a:xfrm>
        </p:grpSpPr>
        <p:pic>
          <p:nvPicPr>
            <p:cNvPr id="5" name="Picture 4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824E39F0-63B6-CFEA-0A6A-285472881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700392" y="438547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6" name="Picture 5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85894E13-5BC0-D22C-8EC0-AD10022E4D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2514443" y="438547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7" name="Picture 6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7CED9014-F250-3B21-E024-9EEC663633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700392" y="2282095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8" name="Picture 7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0D512568-20F1-755F-FD8F-2E95520470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2514443" y="2282095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9" name="Picture 8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25551EAD-4C63-5AA9-2027-545F7D529C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700392" y="4126818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10" name="Picture 9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5AE68897-FB02-3829-2644-52B0B4D77D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2514443" y="4126818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EE1A93-0846-A042-3E5F-1488B7AF503B}"/>
              </a:ext>
            </a:extLst>
          </p:cNvPr>
          <p:cNvGrpSpPr/>
          <p:nvPr/>
        </p:nvGrpSpPr>
        <p:grpSpPr>
          <a:xfrm>
            <a:off x="8121133" y="437959"/>
            <a:ext cx="3551411" cy="5425631"/>
            <a:chOff x="700392" y="438547"/>
            <a:chExt cx="3551411" cy="5425631"/>
          </a:xfrm>
        </p:grpSpPr>
        <p:pic>
          <p:nvPicPr>
            <p:cNvPr id="13" name="Picture 12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B5674E0F-C3BC-33EA-DD47-B4471CB3AB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700392" y="438547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14" name="Picture 13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AF60A5A5-FFE3-56AA-2875-B3715929E5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2514443" y="438547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15" name="Picture 14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8FA0EDC4-2B5D-965C-AB6E-B78D6BBDE2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700392" y="2282095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16" name="Picture 15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0A7C377B-561D-BBEA-2190-C08B34985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2514443" y="2282095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17" name="Picture 16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388F8B29-33E0-D42E-B971-F32E649BD2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700392" y="4126818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18" name="Picture 17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378BB00F-0C2B-42F5-CBBC-D9FCA2CA9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2514443" y="4126818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38A567-2433-1639-35CC-6710CEED9869}"/>
              </a:ext>
            </a:extLst>
          </p:cNvPr>
          <p:cNvGrpSpPr/>
          <p:nvPr/>
        </p:nvGrpSpPr>
        <p:grpSpPr>
          <a:xfrm>
            <a:off x="4388788" y="438547"/>
            <a:ext cx="3551411" cy="5425631"/>
            <a:chOff x="700392" y="438547"/>
            <a:chExt cx="3551411" cy="5425631"/>
          </a:xfrm>
        </p:grpSpPr>
        <p:pic>
          <p:nvPicPr>
            <p:cNvPr id="20" name="Picture 19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07B75BAC-656B-9A49-CC11-D76E7B7BE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700392" y="438547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21" name="Picture 20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9A6E7903-A41B-D8A1-B5DA-9D088FF3CB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2514443" y="438547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22" name="Picture 21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EBB0873E-7398-1507-3711-4052A238DC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700392" y="2282095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23" name="Picture 22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AB715799-F321-9107-28FF-3EBA165168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2514443" y="2282095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24" name="Picture 23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93BCF58C-30A9-B9BF-B447-AB0C2BB68B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700392" y="4126818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  <p:pic>
          <p:nvPicPr>
            <p:cNvPr id="25" name="Picture 24" descr="A person and child with backpacks&#10;&#10;Description automatically generated">
              <a:extLst>
                <a:ext uri="{FF2B5EF4-FFF2-40B4-BE49-F238E27FC236}">
                  <a16:creationId xmlns:a16="http://schemas.microsoft.com/office/drawing/2014/main" id="{B16E6F03-261E-198E-166E-B241C63050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25" b="40375" l="21333" r="43500">
                          <a14:foregroundMark x1="31417" y1="5625" x2="38417" y2="12875"/>
                          <a14:foregroundMark x1="38417" y1="12875" x2="38500" y2="16125"/>
                          <a14:foregroundMark x1="39000" y1="8625" x2="39833" y2="12000"/>
                          <a14:foregroundMark x1="30833" y1="37250" x2="30833" y2="37250"/>
                          <a14:foregroundMark x1="28083" y1="39250" x2="28083" y2="39250"/>
                          <a14:foregroundMark x1="27750" y1="39250" x2="27750" y2="39250"/>
                          <a14:foregroundMark x1="28833" y1="37625" x2="28833" y2="37625"/>
                          <a14:foregroundMark x1="30000" y1="37375" x2="30000" y2="37375"/>
                          <a14:foregroundMark x1="30167" y1="37250" x2="30167" y2="37250"/>
                          <a14:foregroundMark x1="30250" y1="37625" x2="30250" y2="37625"/>
                          <a14:foregroundMark x1="27333" y1="38625" x2="27333" y2="38625"/>
                          <a14:foregroundMark x1="25250" y1="39000" x2="25250" y2="39000"/>
                          <a14:foregroundMark x1="23833" y1="39125" x2="23833" y2="39125"/>
                          <a14:foregroundMark x1="21833" y1="39375" x2="21833" y2="39375"/>
                          <a14:foregroundMark x1="23000" y1="39750" x2="27333" y2="36000"/>
                          <a14:foregroundMark x1="25333" y1="37375" x2="25333" y2="37375"/>
                          <a14:foregroundMark x1="25750" y1="36625" x2="25750" y2="36625"/>
                          <a14:foregroundMark x1="26083" y1="36375" x2="26083" y2="36375"/>
                          <a14:foregroundMark x1="26500" y1="35875" x2="26500" y2="35875"/>
                          <a14:foregroundMark x1="27583" y1="34750" x2="27583" y2="34750"/>
                          <a14:foregroundMark x1="22333" y1="39750" x2="22333" y2="39750"/>
                          <a14:foregroundMark x1="21333" y1="40375" x2="21333" y2="40375"/>
                          <a14:foregroundMark x1="21417" y1="40125" x2="21417" y2="40125"/>
                          <a14:foregroundMark x1="38417" y1="39250" x2="38417" y2="39250"/>
                          <a14:foregroundMark x1="40250" y1="39250" x2="40250" y2="39250"/>
                          <a14:foregroundMark x1="41750" y1="39875" x2="37333" y2="39625"/>
                          <a14:foregroundMark x1="39000" y1="38750" x2="38333" y2="37375"/>
                          <a14:foregroundMark x1="43083" y1="39875" x2="43083" y2="39875"/>
                          <a14:foregroundMark x1="43083" y1="40375" x2="41833" y2="40000"/>
                          <a14:foregroundMark x1="38250" y1="40375" x2="36667" y2="40375"/>
                          <a14:foregroundMark x1="40083" y1="40375" x2="38417" y2="40125"/>
                          <a14:foregroundMark x1="39833" y1="39250" x2="39417" y2="38750"/>
                          <a14:backgroundMark x1="23000" y1="26875" x2="23667" y2="28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36" t="3319" r="53994" b="59377"/>
            <a:stretch/>
          </p:blipFill>
          <p:spPr>
            <a:xfrm>
              <a:off x="2514443" y="4126818"/>
              <a:ext cx="1737360" cy="1737360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</p:spPr>
        </p:pic>
      </p:grpSp>
    </p:spTree>
    <p:extLst>
      <p:ext uri="{BB962C8B-B14F-4D97-AF65-F5344CB8AC3E}">
        <p14:creationId xmlns:p14="http://schemas.microsoft.com/office/powerpoint/2010/main" val="2449803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Imran Sayyad</dc:creator>
  <cp:lastModifiedBy>Imran Sayyad</cp:lastModifiedBy>
  <cp:revision>1</cp:revision>
  <dcterms:created xsi:type="dcterms:W3CDTF">2023-10-12T12:45:12Z</dcterms:created>
  <dcterms:modified xsi:type="dcterms:W3CDTF">2023-10-12T13:30:41Z</dcterms:modified>
</cp:coreProperties>
</file>