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F60C7-3F52-4EAF-F9A1-426CB4BF47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03BD0F-25F1-C8D7-2912-CD3FFC1E24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C2490-1C90-B2E8-340A-C76C769A6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5545-CB89-4E9D-AD1B-7DD1625F4C92}" type="datetimeFigureOut">
              <a:rPr lang="en-US" smtClean="0"/>
              <a:t>09/11/2023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EDCE4-2C44-E81D-D990-076477018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3639E-A920-387D-A836-2AD472B09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110E-DF9F-4C8A-AD79-1DB2BB403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820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88AA1-168E-2C62-54A0-2805D8A83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C137F-7509-6B0B-2D51-A0C666FE4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94AB2-9AD1-D4F7-6D90-FF7BA2A94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5545-CB89-4E9D-AD1B-7DD1625F4C92}" type="datetimeFigureOut">
              <a:rPr lang="en-US" smtClean="0"/>
              <a:t>09/11/2023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E4887-F4EB-9E25-3F75-CE26B5BD0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815D4-2053-3296-B787-33BB5BA7E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110E-DF9F-4C8A-AD79-1DB2BB403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453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82607-74C7-A26A-0273-73DFE0315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536B1-333F-FCE2-8793-89FEABF40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AAA55-1DF3-D13F-3D84-65315DDE9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5545-CB89-4E9D-AD1B-7DD1625F4C92}" type="datetimeFigureOut">
              <a:rPr lang="en-US" smtClean="0"/>
              <a:t>09/11/2023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2661D-7330-5C3A-048E-2E7D21AAE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4D0ED-4B01-BF74-E90B-275C9FFB9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110E-DF9F-4C8A-AD79-1DB2BB403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371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E17D6-E11D-D7B0-B647-C89F2021D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FF87B-8362-9520-4931-5F3EFD6FC3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533C5F-D495-FAC4-CF6A-CC808702F9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FB20FA-5F08-9A4D-5F15-AF0BCF187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5545-CB89-4E9D-AD1B-7DD1625F4C92}" type="datetimeFigureOut">
              <a:rPr lang="en-US" smtClean="0"/>
              <a:t>09/11/2023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F8D3F2-9E90-EB16-F875-FB8ACDB52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DC0E5-7637-8FE6-23EB-167C55E65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110E-DF9F-4C8A-AD79-1DB2BB403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43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8FC67-21ED-39B7-0C8B-004A59080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06F21-9395-EB3D-BB74-B5EB6A1D3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DC3A3A-DE9C-DFD0-5B66-2AA119F36A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1A5A18-DC4A-0B2C-063E-3193244901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EB6C32-C63C-258F-24F2-3B2C25EFDB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8EE6A0-24E4-1D45-6E11-D3DAFC171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5545-CB89-4E9D-AD1B-7DD1625F4C92}" type="datetimeFigureOut">
              <a:rPr lang="en-US" smtClean="0"/>
              <a:t>09/11/2023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1F737F-3312-6705-2721-AD1578B42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A37741-6B8E-6108-DC77-7D2F1EFC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110E-DF9F-4C8A-AD79-1DB2BB403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663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120F3-7D65-A0CD-03AC-C00F9A99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751B0A-D340-B309-A10F-53B6FDD8B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5545-CB89-4E9D-AD1B-7DD1625F4C92}" type="datetimeFigureOut">
              <a:rPr lang="en-US" smtClean="0"/>
              <a:t>09/11/2023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78C666-C9EC-02B4-9E4F-1DABBA39D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D2F5AA-3109-A7B5-2B9B-CF369CEFA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110E-DF9F-4C8A-AD79-1DB2BB403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838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302C0E-F169-C87D-C264-0C54AB1FA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5545-CB89-4E9D-AD1B-7DD1625F4C92}" type="datetimeFigureOut">
              <a:rPr lang="en-US" smtClean="0"/>
              <a:t>09/11/2023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AE6A31-15A7-7AD2-8709-D56A28BB5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C4265C-71BB-3ECB-C494-C44B17935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110E-DF9F-4C8A-AD79-1DB2BB403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045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2EE9F-8B2C-177E-1807-CC75D9C2A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3C5E5-BAAF-839E-7C6F-56B7325C5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4A2DB9-03FD-05B5-DAAF-598990EEC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7BFC74-85B5-7524-C4FF-BB3FE848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5545-CB89-4E9D-AD1B-7DD1625F4C92}" type="datetimeFigureOut">
              <a:rPr lang="en-US" smtClean="0"/>
              <a:t>09/11/2023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AF380E-EFA8-7F34-F967-1AF714078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53F048-A4C1-8E6E-8BA5-F136FB757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110E-DF9F-4C8A-AD79-1DB2BB403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51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75724-14F2-A7B0-5DB8-4D92AF378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EC3811-1E50-A2B8-009D-42AEAE22BA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77513-5FB7-41C7-2727-2824B86FBD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FEDAA0-5744-FA4E-3693-3FD41E787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5545-CB89-4E9D-AD1B-7DD1625F4C92}" type="datetimeFigureOut">
              <a:rPr lang="en-US" smtClean="0"/>
              <a:t>09/11/2023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7525A9-7CFF-EDF6-A6C2-74308B05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B84986-358E-6712-B71F-A6920D860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110E-DF9F-4C8A-AD79-1DB2BB403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242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CA1C2-4E12-C94D-BEED-210EE133E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C2DDB6-2CFB-7AF8-4671-C1968234E7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B8F70B-7530-9F3F-BE39-9EB3F663B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5545-CB89-4E9D-AD1B-7DD1625F4C92}" type="datetimeFigureOut">
              <a:rPr lang="en-US" smtClean="0"/>
              <a:t>09/11/2023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3B4A76-0BAC-95A0-C421-B35955FE6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3BB9E-7D00-7E27-5C67-374CB8BBF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110E-DF9F-4C8A-AD79-1DB2BB403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476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82E8ED-BB23-6F63-22A4-391E15D82C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C2FBC0-072B-F67C-F0FF-7ACC10F6B7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DBEB8-993B-B32B-5F5F-2A4555859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5545-CB89-4E9D-AD1B-7DD1625F4C92}" type="datetimeFigureOut">
              <a:rPr lang="en-US" smtClean="0"/>
              <a:t>09/11/2023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0D2E5-CA1E-9681-1184-750C14396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4442F-442D-1302-D005-0818D164E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110E-DF9F-4C8A-AD79-1DB2BB403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426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DE44AB-A82C-5A12-B51F-04C6CD9F6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DA629-2544-2799-F44E-6D22574D6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81538-5787-2F68-AE91-8F5E95BC3E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55545-CB89-4E9D-AD1B-7DD1625F4C92}" type="datetimeFigureOut">
              <a:rPr lang="en-US" smtClean="0"/>
              <a:t>09/11/2023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D8966-9588-03F5-5F6C-6F2022C233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F0C33-B68B-CA54-B5C6-582E6E1CAC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6110E-DF9F-4C8A-AD79-1DB2BB403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146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E6C6748-4AFA-28D2-925F-619582ED9492}"/>
              </a:ext>
            </a:extLst>
          </p:cNvPr>
          <p:cNvCxnSpPr/>
          <p:nvPr/>
        </p:nvCxnSpPr>
        <p:spPr>
          <a:xfrm>
            <a:off x="3847707" y="2876199"/>
            <a:ext cx="3657600" cy="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7D2A7034-ADB1-5AB5-0DA5-C998D563EAE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"/>
            <a:ext cx="357977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 descr="Candidate for interview">
            <a:extLst>
              <a:ext uri="{FF2B5EF4-FFF2-40B4-BE49-F238E27FC236}">
                <a16:creationId xmlns:a16="http://schemas.microsoft.com/office/drawing/2014/main" id="{D484C903-CA20-EAC5-057A-BF6DFC695A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92" t="36171" r="27986" b="18671"/>
          <a:stretch/>
        </p:blipFill>
        <p:spPr>
          <a:xfrm>
            <a:off x="646889" y="476603"/>
            <a:ext cx="2286000" cy="2247196"/>
          </a:xfrm>
          <a:prstGeom prst="ellipse">
            <a:avLst/>
          </a:prstGeom>
          <a:ln w="12700" cap="rnd">
            <a:solidFill>
              <a:schemeClr val="bg1">
                <a:lumMod val="9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F294A76-65BC-9B83-0E69-8B96BEF647C8}"/>
              </a:ext>
            </a:extLst>
          </p:cNvPr>
          <p:cNvSpPr/>
          <p:nvPr/>
        </p:nvSpPr>
        <p:spPr>
          <a:xfrm>
            <a:off x="418289" y="228601"/>
            <a:ext cx="2743200" cy="2743200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A7745E-00EA-F9A3-D98C-B2A15B562DAC}"/>
              </a:ext>
            </a:extLst>
          </p:cNvPr>
          <p:cNvSpPr txBox="1"/>
          <p:nvPr/>
        </p:nvSpPr>
        <p:spPr>
          <a:xfrm>
            <a:off x="0" y="3190473"/>
            <a:ext cx="357978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chemeClr val="bg1"/>
                </a:solidFill>
                <a:latin typeface="Montserrat ExtraBold" panose="00000900000000000000" pitchFamily="2" charset="0"/>
                <a:cs typeface="Aharoni" panose="02010803020104030203" pitchFamily="2" charset="-79"/>
              </a:rPr>
              <a:t>IMRAN SAYYAD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7E3CDB-C33F-660E-8C5E-1561990B3CF3}"/>
              </a:ext>
            </a:extLst>
          </p:cNvPr>
          <p:cNvSpPr txBox="1"/>
          <p:nvPr/>
        </p:nvSpPr>
        <p:spPr>
          <a:xfrm>
            <a:off x="0" y="3886199"/>
            <a:ext cx="3579779" cy="400110"/>
          </a:xfrm>
          <a:prstGeom prst="rect">
            <a:avLst/>
          </a:prstGeom>
          <a:solidFill>
            <a:schemeClr val="tx1">
              <a:alpha val="1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Montserrat ExtraBold" panose="00000900000000000000" pitchFamily="2" charset="0"/>
                <a:cs typeface="Aharoni" panose="02010803020104030203" pitchFamily="2" charset="-79"/>
              </a:rPr>
              <a:t>Senior Developer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44FC6B-B102-0C54-42BC-041EF14578BD}"/>
              </a:ext>
            </a:extLst>
          </p:cNvPr>
          <p:cNvSpPr txBox="1"/>
          <p:nvPr/>
        </p:nvSpPr>
        <p:spPr>
          <a:xfrm>
            <a:off x="-1" y="4602783"/>
            <a:ext cx="3579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Montserrat ExtraBold" panose="00000900000000000000" pitchFamily="2" charset="0"/>
                <a:cs typeface="Aharoni" panose="02010803020104030203" pitchFamily="2" charset="-79"/>
              </a:rPr>
              <a:t>Contact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9176E1-3519-7A57-EDF9-1730C16E23F0}"/>
              </a:ext>
            </a:extLst>
          </p:cNvPr>
          <p:cNvSpPr txBox="1"/>
          <p:nvPr/>
        </p:nvSpPr>
        <p:spPr>
          <a:xfrm>
            <a:off x="-1" y="4984095"/>
            <a:ext cx="3579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Now"/>
                <a:cs typeface="Aharoni" panose="02010803020104030203" pitchFamily="2" charset="-79"/>
              </a:rPr>
              <a:t>+91 1122334455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A54BDD-1A03-1D20-1561-031D80A9940F}"/>
              </a:ext>
            </a:extLst>
          </p:cNvPr>
          <p:cNvSpPr txBox="1"/>
          <p:nvPr/>
        </p:nvSpPr>
        <p:spPr>
          <a:xfrm>
            <a:off x="0" y="5601437"/>
            <a:ext cx="3579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Montserrat ExtraBold" panose="00000900000000000000" pitchFamily="2" charset="0"/>
                <a:cs typeface="Aharoni" panose="02010803020104030203" pitchFamily="2" charset="-79"/>
              </a:rPr>
              <a:t>Email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73094-6421-73EC-9948-C4F897AEA2DE}"/>
              </a:ext>
            </a:extLst>
          </p:cNvPr>
          <p:cNvSpPr txBox="1"/>
          <p:nvPr/>
        </p:nvSpPr>
        <p:spPr>
          <a:xfrm>
            <a:off x="-1" y="5977607"/>
            <a:ext cx="3579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Now"/>
                <a:cs typeface="Aharoni" panose="02010803020104030203" pitchFamily="2" charset="-79"/>
              </a:rPr>
              <a:t>contact@techiesdiary.com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618442-3D88-8B15-0CB9-590D31328E72}"/>
              </a:ext>
            </a:extLst>
          </p:cNvPr>
          <p:cNvSpPr/>
          <p:nvPr/>
        </p:nvSpPr>
        <p:spPr>
          <a:xfrm>
            <a:off x="3579779" y="-11979"/>
            <a:ext cx="8612221" cy="18018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2C5DA8-E904-BA03-E173-EC455B42FEE4}"/>
              </a:ext>
            </a:extLst>
          </p:cNvPr>
          <p:cNvSpPr txBox="1"/>
          <p:nvPr/>
        </p:nvSpPr>
        <p:spPr>
          <a:xfrm>
            <a:off x="3619106" y="261181"/>
            <a:ext cx="1959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ontserrat ExtraBold" panose="00000900000000000000" pitchFamily="2" charset="0"/>
                <a:cs typeface="Aharoni" panose="02010803020104030203" pitchFamily="2" charset="-79"/>
              </a:rPr>
              <a:t>ABOUT ME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FD33DB-420B-D267-3B54-3D617F9594A4}"/>
              </a:ext>
            </a:extLst>
          </p:cNvPr>
          <p:cNvSpPr txBox="1"/>
          <p:nvPr/>
        </p:nvSpPr>
        <p:spPr>
          <a:xfrm>
            <a:off x="3958059" y="666286"/>
            <a:ext cx="7582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This is sample text. Insert your introduction, objective text here. This is sample text. Insert your introduction, objective text here.</a:t>
            </a:r>
          </a:p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Now"/>
              <a:cs typeface="Aharoni" panose="02010803020104030203" pitchFamily="2" charset="-79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E4B283-3A1D-FD4D-62BD-43856806F912}"/>
              </a:ext>
            </a:extLst>
          </p:cNvPr>
          <p:cNvSpPr txBox="1"/>
          <p:nvPr/>
        </p:nvSpPr>
        <p:spPr>
          <a:xfrm>
            <a:off x="3619105" y="1974203"/>
            <a:ext cx="328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ontserrat ExtraBold" panose="00000900000000000000" pitchFamily="2" charset="0"/>
                <a:cs typeface="Aharoni" panose="02010803020104030203" pitchFamily="2" charset="-79"/>
              </a:rPr>
              <a:t>PROFESSIONAL SKILLS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147F4C8-75AC-AAFD-BFFB-EF0C342AFF2E}"/>
              </a:ext>
            </a:extLst>
          </p:cNvPr>
          <p:cNvCxnSpPr/>
          <p:nvPr/>
        </p:nvCxnSpPr>
        <p:spPr>
          <a:xfrm>
            <a:off x="3842793" y="2876199"/>
            <a:ext cx="1828800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1F0A482-964E-5F75-CDB5-FDE8BF4190C8}"/>
              </a:ext>
            </a:extLst>
          </p:cNvPr>
          <p:cNvCxnSpPr/>
          <p:nvPr/>
        </p:nvCxnSpPr>
        <p:spPr>
          <a:xfrm>
            <a:off x="8114907" y="2881379"/>
            <a:ext cx="3657600" cy="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4FBDB59-4825-A6EF-9EB0-0D60BA8E6F3B}"/>
              </a:ext>
            </a:extLst>
          </p:cNvPr>
          <p:cNvSpPr txBox="1"/>
          <p:nvPr/>
        </p:nvSpPr>
        <p:spPr>
          <a:xfrm>
            <a:off x="3758197" y="2440590"/>
            <a:ext cx="14037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HTML5/CSS3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ACB5F31-4CAF-69D3-F135-2D261A28F7C1}"/>
              </a:ext>
            </a:extLst>
          </p:cNvPr>
          <p:cNvCxnSpPr/>
          <p:nvPr/>
        </p:nvCxnSpPr>
        <p:spPr>
          <a:xfrm>
            <a:off x="8114907" y="2876199"/>
            <a:ext cx="2926080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68055AD7-CA19-11E9-20C9-B64810DA07C2}"/>
              </a:ext>
            </a:extLst>
          </p:cNvPr>
          <p:cNvSpPr txBox="1"/>
          <p:nvPr/>
        </p:nvSpPr>
        <p:spPr>
          <a:xfrm>
            <a:off x="8036249" y="2450050"/>
            <a:ext cx="14037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Java Scripts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7007C80-9F30-FFD2-821E-56EA006B996D}"/>
              </a:ext>
            </a:extLst>
          </p:cNvPr>
          <p:cNvCxnSpPr/>
          <p:nvPr/>
        </p:nvCxnSpPr>
        <p:spPr>
          <a:xfrm>
            <a:off x="3832963" y="3412064"/>
            <a:ext cx="3657600" cy="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69D7E2E-034A-4EB4-8735-BCF768565782}"/>
              </a:ext>
            </a:extLst>
          </p:cNvPr>
          <p:cNvCxnSpPr/>
          <p:nvPr/>
        </p:nvCxnSpPr>
        <p:spPr>
          <a:xfrm>
            <a:off x="3847713" y="3412064"/>
            <a:ext cx="2743200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89F04B8-B851-0CC8-F99B-035E05E8FB41}"/>
              </a:ext>
            </a:extLst>
          </p:cNvPr>
          <p:cNvCxnSpPr/>
          <p:nvPr/>
        </p:nvCxnSpPr>
        <p:spPr>
          <a:xfrm>
            <a:off x="8119827" y="3417244"/>
            <a:ext cx="3657600" cy="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7EBFA61-509E-2517-B8BE-6D318E824FAC}"/>
              </a:ext>
            </a:extLst>
          </p:cNvPr>
          <p:cNvSpPr txBox="1"/>
          <p:nvPr/>
        </p:nvSpPr>
        <p:spPr>
          <a:xfrm>
            <a:off x="3772949" y="2976455"/>
            <a:ext cx="14037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PHP/MySQL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25D5CA9-D789-B023-9A8E-9147EF790268}"/>
              </a:ext>
            </a:extLst>
          </p:cNvPr>
          <p:cNvCxnSpPr/>
          <p:nvPr/>
        </p:nvCxnSpPr>
        <p:spPr>
          <a:xfrm>
            <a:off x="8119827" y="3421896"/>
            <a:ext cx="2011680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5A48E63F-BD4F-55E8-52C5-2EEB1AFA73D3}"/>
              </a:ext>
            </a:extLst>
          </p:cNvPr>
          <p:cNvSpPr txBox="1"/>
          <p:nvPr/>
        </p:nvSpPr>
        <p:spPr>
          <a:xfrm>
            <a:off x="8080497" y="2985915"/>
            <a:ext cx="14037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Photoshop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9AC8C98-13B4-C53E-DC87-2A9AB89AC5AD}"/>
              </a:ext>
            </a:extLst>
          </p:cNvPr>
          <p:cNvCxnSpPr/>
          <p:nvPr/>
        </p:nvCxnSpPr>
        <p:spPr>
          <a:xfrm>
            <a:off x="3837883" y="3938098"/>
            <a:ext cx="3657600" cy="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D8EC467-E1D3-22F3-D7BA-DE9076E438A1}"/>
              </a:ext>
            </a:extLst>
          </p:cNvPr>
          <p:cNvCxnSpPr/>
          <p:nvPr/>
        </p:nvCxnSpPr>
        <p:spPr>
          <a:xfrm>
            <a:off x="3852633" y="3938098"/>
            <a:ext cx="1371600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5CD6E9B-5D26-0F59-6CFC-2A5D52A868A8}"/>
              </a:ext>
            </a:extLst>
          </p:cNvPr>
          <p:cNvCxnSpPr/>
          <p:nvPr/>
        </p:nvCxnSpPr>
        <p:spPr>
          <a:xfrm>
            <a:off x="8124747" y="3943278"/>
            <a:ext cx="3657600" cy="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2ED4273-B417-B24D-4A0D-8FC851E078AC}"/>
              </a:ext>
            </a:extLst>
          </p:cNvPr>
          <p:cNvSpPr txBox="1"/>
          <p:nvPr/>
        </p:nvSpPr>
        <p:spPr>
          <a:xfrm>
            <a:off x="3777869" y="3502489"/>
            <a:ext cx="14037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Laravel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F52C01C-21F5-8729-854B-F9A9FDA95545}"/>
              </a:ext>
            </a:extLst>
          </p:cNvPr>
          <p:cNvCxnSpPr/>
          <p:nvPr/>
        </p:nvCxnSpPr>
        <p:spPr>
          <a:xfrm>
            <a:off x="8124747" y="3947930"/>
            <a:ext cx="2377440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43FB5D71-1618-6951-302A-A7E60374A730}"/>
              </a:ext>
            </a:extLst>
          </p:cNvPr>
          <p:cNvSpPr txBox="1"/>
          <p:nvPr/>
        </p:nvSpPr>
        <p:spPr>
          <a:xfrm>
            <a:off x="8085417" y="3511949"/>
            <a:ext cx="14037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Adobe XD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AC2EF7F-2B0C-E073-3C3F-82D26132951E}"/>
              </a:ext>
            </a:extLst>
          </p:cNvPr>
          <p:cNvSpPr txBox="1"/>
          <p:nvPr/>
        </p:nvSpPr>
        <p:spPr>
          <a:xfrm>
            <a:off x="3619105" y="4318574"/>
            <a:ext cx="328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ontserrat ExtraBold" panose="00000900000000000000" pitchFamily="2" charset="0"/>
                <a:cs typeface="Aharoni" panose="02010803020104030203" pitchFamily="2" charset="-79"/>
              </a:rPr>
              <a:t>WORK HISTORY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4F617B3-75EC-E927-9DCC-337B38EAD04E}"/>
              </a:ext>
            </a:extLst>
          </p:cNvPr>
          <p:cNvSpPr txBox="1"/>
          <p:nvPr/>
        </p:nvSpPr>
        <p:spPr>
          <a:xfrm>
            <a:off x="4336339" y="4795470"/>
            <a:ext cx="5411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2010  -  Job Position at XYZ Company </a:t>
            </a:r>
          </a:p>
        </p:txBody>
      </p:sp>
      <p:pic>
        <p:nvPicPr>
          <p:cNvPr id="43" name="Graphic 42" descr="Briefcase with solid fill">
            <a:extLst>
              <a:ext uri="{FF2B5EF4-FFF2-40B4-BE49-F238E27FC236}">
                <a16:creationId xmlns:a16="http://schemas.microsoft.com/office/drawing/2014/main" id="{4F2EF990-2D01-42BC-A1FC-05ADEC80E2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5179" y="4795470"/>
            <a:ext cx="365760" cy="36576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4E619F74-6B33-CE16-E053-5AB679749857}"/>
              </a:ext>
            </a:extLst>
          </p:cNvPr>
          <p:cNvSpPr txBox="1"/>
          <p:nvPr/>
        </p:nvSpPr>
        <p:spPr>
          <a:xfrm>
            <a:off x="4352548" y="5259150"/>
            <a:ext cx="5411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2015  -  Job Position at MCQ Company Limited</a:t>
            </a:r>
          </a:p>
        </p:txBody>
      </p:sp>
      <p:pic>
        <p:nvPicPr>
          <p:cNvPr id="45" name="Graphic 44" descr="Briefcase with solid fill">
            <a:extLst>
              <a:ext uri="{FF2B5EF4-FFF2-40B4-BE49-F238E27FC236}">
                <a16:creationId xmlns:a16="http://schemas.microsoft.com/office/drawing/2014/main" id="{F19DFDCE-7924-B09D-E495-0BD443274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1388" y="5259150"/>
            <a:ext cx="365760" cy="36576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F60B5368-9316-EA32-5454-6630BE9B9719}"/>
              </a:ext>
            </a:extLst>
          </p:cNvPr>
          <p:cNvSpPr txBox="1"/>
          <p:nvPr/>
        </p:nvSpPr>
        <p:spPr>
          <a:xfrm>
            <a:off x="4349301" y="5693653"/>
            <a:ext cx="5411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2020  -  Job Position at PQR Corps</a:t>
            </a:r>
          </a:p>
        </p:txBody>
      </p:sp>
      <p:pic>
        <p:nvPicPr>
          <p:cNvPr id="47" name="Graphic 46" descr="Briefcase with solid fill">
            <a:extLst>
              <a:ext uri="{FF2B5EF4-FFF2-40B4-BE49-F238E27FC236}">
                <a16:creationId xmlns:a16="http://schemas.microsoft.com/office/drawing/2014/main" id="{AFF7F9EC-80C2-7E8B-89BB-AB0E360469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8141" y="5693653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765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E6C6748-4AFA-28D2-925F-619582ED9492}"/>
              </a:ext>
            </a:extLst>
          </p:cNvPr>
          <p:cNvCxnSpPr/>
          <p:nvPr/>
        </p:nvCxnSpPr>
        <p:spPr>
          <a:xfrm>
            <a:off x="3847707" y="2876199"/>
            <a:ext cx="3657600" cy="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7D2A7034-ADB1-5AB5-0DA5-C998D563EAE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"/>
            <a:ext cx="357977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 descr="Candidate for interview">
            <a:extLst>
              <a:ext uri="{FF2B5EF4-FFF2-40B4-BE49-F238E27FC236}">
                <a16:creationId xmlns:a16="http://schemas.microsoft.com/office/drawing/2014/main" id="{D484C903-CA20-EAC5-057A-BF6DFC695A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92" t="36171" r="27986" b="18671"/>
          <a:stretch/>
        </p:blipFill>
        <p:spPr>
          <a:xfrm>
            <a:off x="646889" y="476603"/>
            <a:ext cx="2286000" cy="2247196"/>
          </a:xfrm>
          <a:prstGeom prst="ellipse">
            <a:avLst/>
          </a:prstGeom>
          <a:ln w="12700" cap="rnd">
            <a:solidFill>
              <a:schemeClr val="bg1">
                <a:lumMod val="9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F294A76-65BC-9B83-0E69-8B96BEF647C8}"/>
              </a:ext>
            </a:extLst>
          </p:cNvPr>
          <p:cNvSpPr/>
          <p:nvPr/>
        </p:nvSpPr>
        <p:spPr>
          <a:xfrm>
            <a:off x="418289" y="228601"/>
            <a:ext cx="2743200" cy="2743200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A7745E-00EA-F9A3-D98C-B2A15B562DAC}"/>
              </a:ext>
            </a:extLst>
          </p:cNvPr>
          <p:cNvSpPr txBox="1"/>
          <p:nvPr/>
        </p:nvSpPr>
        <p:spPr>
          <a:xfrm>
            <a:off x="0" y="3190473"/>
            <a:ext cx="357978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chemeClr val="bg1"/>
                </a:solidFill>
                <a:latin typeface="Montserrat ExtraBold" panose="00000900000000000000" pitchFamily="2" charset="0"/>
                <a:cs typeface="Aharoni" panose="02010803020104030203" pitchFamily="2" charset="-79"/>
              </a:rPr>
              <a:t>IMRAN SAYYAD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7E3CDB-C33F-660E-8C5E-1561990B3CF3}"/>
              </a:ext>
            </a:extLst>
          </p:cNvPr>
          <p:cNvSpPr txBox="1"/>
          <p:nvPr/>
        </p:nvSpPr>
        <p:spPr>
          <a:xfrm>
            <a:off x="0" y="3886199"/>
            <a:ext cx="3579779" cy="400110"/>
          </a:xfrm>
          <a:prstGeom prst="rect">
            <a:avLst/>
          </a:prstGeom>
          <a:solidFill>
            <a:schemeClr val="tx1">
              <a:alpha val="1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Montserrat ExtraBold" panose="00000900000000000000" pitchFamily="2" charset="0"/>
                <a:cs typeface="Aharoni" panose="02010803020104030203" pitchFamily="2" charset="-79"/>
              </a:rPr>
              <a:t>Social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44FC6B-B102-0C54-42BC-041EF14578BD}"/>
              </a:ext>
            </a:extLst>
          </p:cNvPr>
          <p:cNvSpPr txBox="1"/>
          <p:nvPr/>
        </p:nvSpPr>
        <p:spPr>
          <a:xfrm>
            <a:off x="-1" y="4602783"/>
            <a:ext cx="3579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Montserrat ExtraBold" panose="00000900000000000000" pitchFamily="2" charset="0"/>
                <a:cs typeface="Aharoni" panose="02010803020104030203" pitchFamily="2" charset="-79"/>
              </a:rPr>
              <a:t>Twitter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9176E1-3519-7A57-EDF9-1730C16E23F0}"/>
              </a:ext>
            </a:extLst>
          </p:cNvPr>
          <p:cNvSpPr txBox="1"/>
          <p:nvPr/>
        </p:nvSpPr>
        <p:spPr>
          <a:xfrm>
            <a:off x="-1" y="4984095"/>
            <a:ext cx="3579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Now"/>
                <a:cs typeface="Aharoni" panose="02010803020104030203" pitchFamily="2" charset="-79"/>
              </a:rPr>
              <a:t>@twitterhandle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A54BDD-1A03-1D20-1561-031D80A9940F}"/>
              </a:ext>
            </a:extLst>
          </p:cNvPr>
          <p:cNvSpPr txBox="1"/>
          <p:nvPr/>
        </p:nvSpPr>
        <p:spPr>
          <a:xfrm>
            <a:off x="0" y="5601437"/>
            <a:ext cx="3579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Montserrat ExtraBold" panose="00000900000000000000" pitchFamily="2" charset="0"/>
                <a:cs typeface="Aharoni" panose="02010803020104030203" pitchFamily="2" charset="-79"/>
              </a:rPr>
              <a:t>LinkedIn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73094-6421-73EC-9948-C4F897AEA2DE}"/>
              </a:ext>
            </a:extLst>
          </p:cNvPr>
          <p:cNvSpPr txBox="1"/>
          <p:nvPr/>
        </p:nvSpPr>
        <p:spPr>
          <a:xfrm>
            <a:off x="-1" y="5977607"/>
            <a:ext cx="3579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Now"/>
                <a:cs typeface="Aharoni" panose="02010803020104030203" pitchFamily="2" charset="-79"/>
              </a:rPr>
              <a:t>Linkedin.com/username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618442-3D88-8B15-0CB9-590D31328E72}"/>
              </a:ext>
            </a:extLst>
          </p:cNvPr>
          <p:cNvSpPr/>
          <p:nvPr/>
        </p:nvSpPr>
        <p:spPr>
          <a:xfrm>
            <a:off x="3579779" y="-11979"/>
            <a:ext cx="8612221" cy="18018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2C5DA8-E904-BA03-E173-EC455B42FEE4}"/>
              </a:ext>
            </a:extLst>
          </p:cNvPr>
          <p:cNvSpPr txBox="1"/>
          <p:nvPr/>
        </p:nvSpPr>
        <p:spPr>
          <a:xfrm>
            <a:off x="3619106" y="261181"/>
            <a:ext cx="1959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ontserrat ExtraBold" panose="00000900000000000000" pitchFamily="2" charset="0"/>
                <a:cs typeface="Aharoni" panose="02010803020104030203" pitchFamily="2" charset="-79"/>
              </a:rPr>
              <a:t>Education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E4B283-3A1D-FD4D-62BD-43856806F912}"/>
              </a:ext>
            </a:extLst>
          </p:cNvPr>
          <p:cNvSpPr txBox="1"/>
          <p:nvPr/>
        </p:nvSpPr>
        <p:spPr>
          <a:xfrm>
            <a:off x="3619105" y="1974203"/>
            <a:ext cx="328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ontserrat ExtraBold" panose="00000900000000000000" pitchFamily="2" charset="0"/>
                <a:cs typeface="Aharoni" panose="02010803020104030203" pitchFamily="2" charset="-79"/>
              </a:rPr>
              <a:t>OTHER SKILLS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147F4C8-75AC-AAFD-BFFB-EF0C342AFF2E}"/>
              </a:ext>
            </a:extLst>
          </p:cNvPr>
          <p:cNvCxnSpPr/>
          <p:nvPr/>
        </p:nvCxnSpPr>
        <p:spPr>
          <a:xfrm>
            <a:off x="3842793" y="2876199"/>
            <a:ext cx="1828800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1F0A482-964E-5F75-CDB5-FDE8BF4190C8}"/>
              </a:ext>
            </a:extLst>
          </p:cNvPr>
          <p:cNvCxnSpPr/>
          <p:nvPr/>
        </p:nvCxnSpPr>
        <p:spPr>
          <a:xfrm>
            <a:off x="8114907" y="2881379"/>
            <a:ext cx="3657600" cy="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4FBDB59-4825-A6EF-9EB0-0D60BA8E6F3B}"/>
              </a:ext>
            </a:extLst>
          </p:cNvPr>
          <p:cNvSpPr txBox="1"/>
          <p:nvPr/>
        </p:nvSpPr>
        <p:spPr>
          <a:xfrm>
            <a:off x="3758197" y="2440590"/>
            <a:ext cx="14037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Leadership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ACB5F31-4CAF-69D3-F135-2D261A28F7C1}"/>
              </a:ext>
            </a:extLst>
          </p:cNvPr>
          <p:cNvCxnSpPr/>
          <p:nvPr/>
        </p:nvCxnSpPr>
        <p:spPr>
          <a:xfrm>
            <a:off x="8114907" y="2876199"/>
            <a:ext cx="2926080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68055AD7-CA19-11E9-20C9-B64810DA07C2}"/>
              </a:ext>
            </a:extLst>
          </p:cNvPr>
          <p:cNvSpPr txBox="1"/>
          <p:nvPr/>
        </p:nvSpPr>
        <p:spPr>
          <a:xfrm>
            <a:off x="8036249" y="2450050"/>
            <a:ext cx="14037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Group Player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7007C80-9F30-FFD2-821E-56EA006B996D}"/>
              </a:ext>
            </a:extLst>
          </p:cNvPr>
          <p:cNvCxnSpPr/>
          <p:nvPr/>
        </p:nvCxnSpPr>
        <p:spPr>
          <a:xfrm>
            <a:off x="3832963" y="3412064"/>
            <a:ext cx="3657600" cy="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69D7E2E-034A-4EB4-8735-BCF768565782}"/>
              </a:ext>
            </a:extLst>
          </p:cNvPr>
          <p:cNvCxnSpPr/>
          <p:nvPr/>
        </p:nvCxnSpPr>
        <p:spPr>
          <a:xfrm>
            <a:off x="3847713" y="3412064"/>
            <a:ext cx="2743200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89F04B8-B851-0CC8-F99B-035E05E8FB41}"/>
              </a:ext>
            </a:extLst>
          </p:cNvPr>
          <p:cNvCxnSpPr/>
          <p:nvPr/>
        </p:nvCxnSpPr>
        <p:spPr>
          <a:xfrm>
            <a:off x="8119827" y="3417244"/>
            <a:ext cx="3657600" cy="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7EBFA61-509E-2517-B8BE-6D318E824FAC}"/>
              </a:ext>
            </a:extLst>
          </p:cNvPr>
          <p:cNvSpPr txBox="1"/>
          <p:nvPr/>
        </p:nvSpPr>
        <p:spPr>
          <a:xfrm>
            <a:off x="3772949" y="2976455"/>
            <a:ext cx="163563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Communication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25D5CA9-D789-B023-9A8E-9147EF790268}"/>
              </a:ext>
            </a:extLst>
          </p:cNvPr>
          <p:cNvCxnSpPr/>
          <p:nvPr/>
        </p:nvCxnSpPr>
        <p:spPr>
          <a:xfrm>
            <a:off x="8119827" y="3421896"/>
            <a:ext cx="2011680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5A48E63F-BD4F-55E8-52C5-2EEB1AFA73D3}"/>
              </a:ext>
            </a:extLst>
          </p:cNvPr>
          <p:cNvSpPr txBox="1"/>
          <p:nvPr/>
        </p:nvSpPr>
        <p:spPr>
          <a:xfrm>
            <a:off x="8080497" y="2985915"/>
            <a:ext cx="14037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Language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9AC8C98-13B4-C53E-DC87-2A9AB89AC5AD}"/>
              </a:ext>
            </a:extLst>
          </p:cNvPr>
          <p:cNvCxnSpPr/>
          <p:nvPr/>
        </p:nvCxnSpPr>
        <p:spPr>
          <a:xfrm>
            <a:off x="3837883" y="3938098"/>
            <a:ext cx="3657600" cy="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D8EC467-E1D3-22F3-D7BA-DE9076E438A1}"/>
              </a:ext>
            </a:extLst>
          </p:cNvPr>
          <p:cNvCxnSpPr/>
          <p:nvPr/>
        </p:nvCxnSpPr>
        <p:spPr>
          <a:xfrm>
            <a:off x="3852633" y="3938098"/>
            <a:ext cx="1371600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5CD6E9B-5D26-0F59-6CFC-2A5D52A868A8}"/>
              </a:ext>
            </a:extLst>
          </p:cNvPr>
          <p:cNvCxnSpPr/>
          <p:nvPr/>
        </p:nvCxnSpPr>
        <p:spPr>
          <a:xfrm>
            <a:off x="8124747" y="3943278"/>
            <a:ext cx="3657600" cy="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2ED4273-B417-B24D-4A0D-8FC851E078AC}"/>
              </a:ext>
            </a:extLst>
          </p:cNvPr>
          <p:cNvSpPr txBox="1"/>
          <p:nvPr/>
        </p:nvSpPr>
        <p:spPr>
          <a:xfrm>
            <a:off x="3777869" y="3502489"/>
            <a:ext cx="14037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Computer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F52C01C-21F5-8729-854B-F9A9FDA95545}"/>
              </a:ext>
            </a:extLst>
          </p:cNvPr>
          <p:cNvCxnSpPr/>
          <p:nvPr/>
        </p:nvCxnSpPr>
        <p:spPr>
          <a:xfrm>
            <a:off x="8124747" y="3947930"/>
            <a:ext cx="2377440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43FB5D71-1618-6951-302A-A7E60374A730}"/>
              </a:ext>
            </a:extLst>
          </p:cNvPr>
          <p:cNvSpPr txBox="1"/>
          <p:nvPr/>
        </p:nvSpPr>
        <p:spPr>
          <a:xfrm>
            <a:off x="8085417" y="3511949"/>
            <a:ext cx="14037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Management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AC2EF7F-2B0C-E073-3C3F-82D26132951E}"/>
              </a:ext>
            </a:extLst>
          </p:cNvPr>
          <p:cNvSpPr txBox="1"/>
          <p:nvPr/>
        </p:nvSpPr>
        <p:spPr>
          <a:xfrm>
            <a:off x="3619105" y="4318574"/>
            <a:ext cx="328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ontserrat ExtraBold" panose="00000900000000000000" pitchFamily="2" charset="0"/>
                <a:cs typeface="Aharoni" panose="02010803020104030203" pitchFamily="2" charset="-79"/>
              </a:rPr>
              <a:t>PROJECTS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4F617B3-75EC-E927-9DCC-337B38EAD04E}"/>
              </a:ext>
            </a:extLst>
          </p:cNvPr>
          <p:cNvSpPr txBox="1"/>
          <p:nvPr/>
        </p:nvSpPr>
        <p:spPr>
          <a:xfrm>
            <a:off x="4336339" y="4795470"/>
            <a:ext cx="5411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2010  -  Project One, about Achievement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E619F74-6B33-CE16-E053-5AB679749857}"/>
              </a:ext>
            </a:extLst>
          </p:cNvPr>
          <p:cNvSpPr txBox="1"/>
          <p:nvPr/>
        </p:nvSpPr>
        <p:spPr>
          <a:xfrm>
            <a:off x="4352548" y="5259150"/>
            <a:ext cx="5411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2015  -  Project Two, about Achievement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60B5368-9316-EA32-5454-6630BE9B9719}"/>
              </a:ext>
            </a:extLst>
          </p:cNvPr>
          <p:cNvSpPr txBox="1"/>
          <p:nvPr/>
        </p:nvSpPr>
        <p:spPr>
          <a:xfrm>
            <a:off x="4349301" y="5693653"/>
            <a:ext cx="5411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2020  -  Project Three, about Achievement</a:t>
            </a:r>
          </a:p>
        </p:txBody>
      </p:sp>
      <p:pic>
        <p:nvPicPr>
          <p:cNvPr id="3" name="Graphic 2" descr="Graduation cap with solid fill">
            <a:extLst>
              <a:ext uri="{FF2B5EF4-FFF2-40B4-BE49-F238E27FC236}">
                <a16:creationId xmlns:a16="http://schemas.microsoft.com/office/drawing/2014/main" id="{3841B885-448D-A15F-E4F0-491D0981D4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6870" y="707177"/>
            <a:ext cx="457200" cy="457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73313F4-9761-F5BB-F261-D627E45A3C0D}"/>
              </a:ext>
            </a:extLst>
          </p:cNvPr>
          <p:cNvSpPr txBox="1"/>
          <p:nvPr/>
        </p:nvSpPr>
        <p:spPr>
          <a:xfrm>
            <a:off x="4234070" y="746250"/>
            <a:ext cx="5411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2007 – Graduation at XYZ University</a:t>
            </a:r>
          </a:p>
        </p:txBody>
      </p:sp>
      <p:pic>
        <p:nvPicPr>
          <p:cNvPr id="10" name="Graphic 9" descr="Graduation cap with solid fill">
            <a:extLst>
              <a:ext uri="{FF2B5EF4-FFF2-40B4-BE49-F238E27FC236}">
                <a16:creationId xmlns:a16="http://schemas.microsoft.com/office/drawing/2014/main" id="{D000F7D8-C3EB-FD94-B906-DA64666E06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6870" y="1179011"/>
            <a:ext cx="457200" cy="4572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7BAE078-C811-C662-E484-0C0D005AF290}"/>
              </a:ext>
            </a:extLst>
          </p:cNvPr>
          <p:cNvSpPr txBox="1"/>
          <p:nvPr/>
        </p:nvSpPr>
        <p:spPr>
          <a:xfrm>
            <a:off x="4234070" y="1218084"/>
            <a:ext cx="5411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ow"/>
                <a:cs typeface="Aharoni" panose="02010803020104030203" pitchFamily="2" charset="-79"/>
              </a:rPr>
              <a:t>2007 – Highschool at XYZ School Board</a:t>
            </a:r>
          </a:p>
        </p:txBody>
      </p:sp>
      <p:pic>
        <p:nvPicPr>
          <p:cNvPr id="21" name="Graphic 20" descr="Box with solid fill">
            <a:extLst>
              <a:ext uri="{FF2B5EF4-FFF2-40B4-BE49-F238E27FC236}">
                <a16:creationId xmlns:a16="http://schemas.microsoft.com/office/drawing/2014/main" id="{6C9F7D3D-FEED-5AB8-C165-412134C446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2633" y="4755495"/>
            <a:ext cx="457200" cy="457200"/>
          </a:xfrm>
          <a:prstGeom prst="rect">
            <a:avLst/>
          </a:prstGeom>
        </p:spPr>
      </p:pic>
      <p:pic>
        <p:nvPicPr>
          <p:cNvPr id="42" name="Graphic 41" descr="Box with solid fill">
            <a:extLst>
              <a:ext uri="{FF2B5EF4-FFF2-40B4-BE49-F238E27FC236}">
                <a16:creationId xmlns:a16="http://schemas.microsoft.com/office/drawing/2014/main" id="{B3149300-7684-B5BF-1B14-A2EC9BB4CB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62222" y="5229336"/>
            <a:ext cx="457200" cy="457200"/>
          </a:xfrm>
          <a:prstGeom prst="rect">
            <a:avLst/>
          </a:prstGeom>
        </p:spPr>
      </p:pic>
      <p:pic>
        <p:nvPicPr>
          <p:cNvPr id="48" name="Graphic 47" descr="Box with solid fill">
            <a:extLst>
              <a:ext uri="{FF2B5EF4-FFF2-40B4-BE49-F238E27FC236}">
                <a16:creationId xmlns:a16="http://schemas.microsoft.com/office/drawing/2014/main" id="{BA444034-1B20-4EE1-03D8-10D4173C86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9876" y="5703177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98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81</TotalTime>
  <Words>137</Words>
  <Application>Microsoft Office PowerPoint</Application>
  <PresentationFormat>Widescreen</PresentationFormat>
  <Paragraphs>39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Montserrat ExtraBold</vt:lpstr>
      <vt:lpstr>Now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Imran Sayyad</dc:creator>
  <cp:lastModifiedBy>Imran Sayyad</cp:lastModifiedBy>
  <cp:revision>8</cp:revision>
  <dcterms:created xsi:type="dcterms:W3CDTF">2023-09-11T01:50:16Z</dcterms:created>
  <dcterms:modified xsi:type="dcterms:W3CDTF">2023-09-11T03:12:00Z</dcterms:modified>
</cp:coreProperties>
</file>